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2" r:id="rId2"/>
    <p:sldId id="258" r:id="rId3"/>
    <p:sldId id="266" r:id="rId4"/>
    <p:sldId id="267" r:id="rId5"/>
    <p:sldId id="268" r:id="rId6"/>
  </p:sldIdLst>
  <p:sldSz cx="21674138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E7D6"/>
    <a:srgbClr val="FFFFCC"/>
    <a:srgbClr val="F4F7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39" autoAdjust="0"/>
    <p:restoredTop sz="94660"/>
  </p:normalViewPr>
  <p:slideViewPr>
    <p:cSldViewPr snapToGrid="0">
      <p:cViewPr varScale="1">
        <p:scale>
          <a:sx n="63" d="100"/>
          <a:sy n="63" d="100"/>
        </p:scale>
        <p:origin x="110" y="6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9267" y="1995312"/>
            <a:ext cx="16255604" cy="4244622"/>
          </a:xfrm>
        </p:spPr>
        <p:txBody>
          <a:bodyPr anchor="b"/>
          <a:lstStyle>
            <a:lvl1pPr algn="ctr">
              <a:defRPr sz="1066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09267" y="6403623"/>
            <a:ext cx="16255604" cy="2943577"/>
          </a:xfrm>
        </p:spPr>
        <p:txBody>
          <a:bodyPr/>
          <a:lstStyle>
            <a:lvl1pPr marL="0" indent="0" algn="ctr">
              <a:buNone/>
              <a:defRPr sz="4266"/>
            </a:lvl1pPr>
            <a:lvl2pPr marL="812764" indent="0" algn="ctr">
              <a:buNone/>
              <a:defRPr sz="3555"/>
            </a:lvl2pPr>
            <a:lvl3pPr marL="1625529" indent="0" algn="ctr">
              <a:buNone/>
              <a:defRPr sz="3200"/>
            </a:lvl3pPr>
            <a:lvl4pPr marL="2438293" indent="0" algn="ctr">
              <a:buNone/>
              <a:defRPr sz="2844"/>
            </a:lvl4pPr>
            <a:lvl5pPr marL="3251058" indent="0" algn="ctr">
              <a:buNone/>
              <a:defRPr sz="2844"/>
            </a:lvl5pPr>
            <a:lvl6pPr marL="4063822" indent="0" algn="ctr">
              <a:buNone/>
              <a:defRPr sz="2844"/>
            </a:lvl6pPr>
            <a:lvl7pPr marL="4876587" indent="0" algn="ctr">
              <a:buNone/>
              <a:defRPr sz="2844"/>
            </a:lvl7pPr>
            <a:lvl8pPr marL="5689351" indent="0" algn="ctr">
              <a:buNone/>
              <a:defRPr sz="2844"/>
            </a:lvl8pPr>
            <a:lvl9pPr marL="6502116" indent="0" algn="ctr">
              <a:buNone/>
              <a:defRPr sz="2844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4457-40F6-4A53-ACAB-8A294A3FC5B1}" type="datetimeFigureOut">
              <a:rPr lang="th-TH" smtClean="0"/>
              <a:t>07/07/69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15DF8-B442-4A74-AC7B-13F48AFB29C4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49710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4457-40F6-4A53-ACAB-8A294A3FC5B1}" type="datetimeFigureOut">
              <a:rPr lang="th-TH" smtClean="0"/>
              <a:t>07/07/69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15DF8-B442-4A74-AC7B-13F48AFB29C4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89290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510555" y="649111"/>
            <a:ext cx="467348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90097" y="649111"/>
            <a:ext cx="13749531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4457-40F6-4A53-ACAB-8A294A3FC5B1}" type="datetimeFigureOut">
              <a:rPr lang="th-TH" smtClean="0"/>
              <a:t>07/07/69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15DF8-B442-4A74-AC7B-13F48AFB29C4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78614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4457-40F6-4A53-ACAB-8A294A3FC5B1}" type="datetimeFigureOut">
              <a:rPr lang="th-TH" smtClean="0"/>
              <a:t>07/07/69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15DF8-B442-4A74-AC7B-13F48AFB29C4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69353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8808" y="3039535"/>
            <a:ext cx="18693944" cy="5071532"/>
          </a:xfrm>
        </p:spPr>
        <p:txBody>
          <a:bodyPr anchor="b"/>
          <a:lstStyle>
            <a:lvl1pPr>
              <a:defRPr sz="1066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8808" y="8159046"/>
            <a:ext cx="18693944" cy="2666999"/>
          </a:xfrm>
        </p:spPr>
        <p:txBody>
          <a:bodyPr/>
          <a:lstStyle>
            <a:lvl1pPr marL="0" indent="0">
              <a:buNone/>
              <a:defRPr sz="4266">
                <a:solidFill>
                  <a:schemeClr val="tx1">
                    <a:tint val="82000"/>
                  </a:schemeClr>
                </a:solidFill>
              </a:defRPr>
            </a:lvl1pPr>
            <a:lvl2pPr marL="812764" indent="0">
              <a:buNone/>
              <a:defRPr sz="3555">
                <a:solidFill>
                  <a:schemeClr val="tx1">
                    <a:tint val="82000"/>
                  </a:schemeClr>
                </a:solidFill>
              </a:defRPr>
            </a:lvl2pPr>
            <a:lvl3pPr marL="1625529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3pPr>
            <a:lvl4pPr marL="2438293" indent="0">
              <a:buNone/>
              <a:defRPr sz="2844">
                <a:solidFill>
                  <a:schemeClr val="tx1">
                    <a:tint val="82000"/>
                  </a:schemeClr>
                </a:solidFill>
              </a:defRPr>
            </a:lvl4pPr>
            <a:lvl5pPr marL="3251058" indent="0">
              <a:buNone/>
              <a:defRPr sz="2844">
                <a:solidFill>
                  <a:schemeClr val="tx1">
                    <a:tint val="82000"/>
                  </a:schemeClr>
                </a:solidFill>
              </a:defRPr>
            </a:lvl5pPr>
            <a:lvl6pPr marL="4063822" indent="0">
              <a:buNone/>
              <a:defRPr sz="2844">
                <a:solidFill>
                  <a:schemeClr val="tx1">
                    <a:tint val="82000"/>
                  </a:schemeClr>
                </a:solidFill>
              </a:defRPr>
            </a:lvl6pPr>
            <a:lvl7pPr marL="4876587" indent="0">
              <a:buNone/>
              <a:defRPr sz="2844">
                <a:solidFill>
                  <a:schemeClr val="tx1">
                    <a:tint val="82000"/>
                  </a:schemeClr>
                </a:solidFill>
              </a:defRPr>
            </a:lvl7pPr>
            <a:lvl8pPr marL="5689351" indent="0">
              <a:buNone/>
              <a:defRPr sz="2844">
                <a:solidFill>
                  <a:schemeClr val="tx1">
                    <a:tint val="82000"/>
                  </a:schemeClr>
                </a:solidFill>
              </a:defRPr>
            </a:lvl8pPr>
            <a:lvl9pPr marL="6502116" indent="0">
              <a:buNone/>
              <a:defRPr sz="2844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4457-40F6-4A53-ACAB-8A294A3FC5B1}" type="datetimeFigureOut">
              <a:rPr lang="th-TH" smtClean="0"/>
              <a:t>07/07/69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15DF8-B442-4A74-AC7B-13F48AFB29C4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49615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90097" y="3245556"/>
            <a:ext cx="9211509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532" y="3245556"/>
            <a:ext cx="9211509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4457-40F6-4A53-ACAB-8A294A3FC5B1}" type="datetimeFigureOut">
              <a:rPr lang="th-TH" smtClean="0"/>
              <a:t>07/07/69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15DF8-B442-4A74-AC7B-13F48AFB29C4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490171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2920" y="649112"/>
            <a:ext cx="18693944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92921" y="2988734"/>
            <a:ext cx="9169175" cy="1464732"/>
          </a:xfrm>
        </p:spPr>
        <p:txBody>
          <a:bodyPr anchor="b"/>
          <a:lstStyle>
            <a:lvl1pPr marL="0" indent="0">
              <a:buNone/>
              <a:defRPr sz="4266" b="1"/>
            </a:lvl1pPr>
            <a:lvl2pPr marL="812764" indent="0">
              <a:buNone/>
              <a:defRPr sz="3555" b="1"/>
            </a:lvl2pPr>
            <a:lvl3pPr marL="1625529" indent="0">
              <a:buNone/>
              <a:defRPr sz="3200" b="1"/>
            </a:lvl3pPr>
            <a:lvl4pPr marL="2438293" indent="0">
              <a:buNone/>
              <a:defRPr sz="2844" b="1"/>
            </a:lvl4pPr>
            <a:lvl5pPr marL="3251058" indent="0">
              <a:buNone/>
              <a:defRPr sz="2844" b="1"/>
            </a:lvl5pPr>
            <a:lvl6pPr marL="4063822" indent="0">
              <a:buNone/>
              <a:defRPr sz="2844" b="1"/>
            </a:lvl6pPr>
            <a:lvl7pPr marL="4876587" indent="0">
              <a:buNone/>
              <a:defRPr sz="2844" b="1"/>
            </a:lvl7pPr>
            <a:lvl8pPr marL="5689351" indent="0">
              <a:buNone/>
              <a:defRPr sz="2844" b="1"/>
            </a:lvl8pPr>
            <a:lvl9pPr marL="6502116" indent="0">
              <a:buNone/>
              <a:defRPr sz="284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92921" y="4453467"/>
            <a:ext cx="916917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972532" y="2988734"/>
            <a:ext cx="9214332" cy="1464732"/>
          </a:xfrm>
        </p:spPr>
        <p:txBody>
          <a:bodyPr anchor="b"/>
          <a:lstStyle>
            <a:lvl1pPr marL="0" indent="0">
              <a:buNone/>
              <a:defRPr sz="4266" b="1"/>
            </a:lvl1pPr>
            <a:lvl2pPr marL="812764" indent="0">
              <a:buNone/>
              <a:defRPr sz="3555" b="1"/>
            </a:lvl2pPr>
            <a:lvl3pPr marL="1625529" indent="0">
              <a:buNone/>
              <a:defRPr sz="3200" b="1"/>
            </a:lvl3pPr>
            <a:lvl4pPr marL="2438293" indent="0">
              <a:buNone/>
              <a:defRPr sz="2844" b="1"/>
            </a:lvl4pPr>
            <a:lvl5pPr marL="3251058" indent="0">
              <a:buNone/>
              <a:defRPr sz="2844" b="1"/>
            </a:lvl5pPr>
            <a:lvl6pPr marL="4063822" indent="0">
              <a:buNone/>
              <a:defRPr sz="2844" b="1"/>
            </a:lvl6pPr>
            <a:lvl7pPr marL="4876587" indent="0">
              <a:buNone/>
              <a:defRPr sz="2844" b="1"/>
            </a:lvl7pPr>
            <a:lvl8pPr marL="5689351" indent="0">
              <a:buNone/>
              <a:defRPr sz="2844" b="1"/>
            </a:lvl8pPr>
            <a:lvl9pPr marL="6502116" indent="0">
              <a:buNone/>
              <a:defRPr sz="284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972532" y="4453467"/>
            <a:ext cx="9214332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4457-40F6-4A53-ACAB-8A294A3FC5B1}" type="datetimeFigureOut">
              <a:rPr lang="th-TH" smtClean="0"/>
              <a:t>07/07/69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15DF8-B442-4A74-AC7B-13F48AFB29C4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99495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4457-40F6-4A53-ACAB-8A294A3FC5B1}" type="datetimeFigureOut">
              <a:rPr lang="th-TH" smtClean="0"/>
              <a:t>07/07/69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15DF8-B442-4A74-AC7B-13F48AFB29C4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21426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4457-40F6-4A53-ACAB-8A294A3FC5B1}" type="datetimeFigureOut">
              <a:rPr lang="th-TH" smtClean="0"/>
              <a:t>07/07/69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15DF8-B442-4A74-AC7B-13F48AFB29C4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87214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2921" y="812800"/>
            <a:ext cx="6990473" cy="2844800"/>
          </a:xfrm>
        </p:spPr>
        <p:txBody>
          <a:bodyPr anchor="b"/>
          <a:lstStyle>
            <a:lvl1pPr>
              <a:defRPr sz="568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14332" y="1755423"/>
            <a:ext cx="10972532" cy="8664222"/>
          </a:xfrm>
        </p:spPr>
        <p:txBody>
          <a:bodyPr/>
          <a:lstStyle>
            <a:lvl1pPr>
              <a:defRPr sz="5689"/>
            </a:lvl1pPr>
            <a:lvl2pPr>
              <a:defRPr sz="4978"/>
            </a:lvl2pPr>
            <a:lvl3pPr>
              <a:defRPr sz="4266"/>
            </a:lvl3pPr>
            <a:lvl4pPr>
              <a:defRPr sz="3555"/>
            </a:lvl4pPr>
            <a:lvl5pPr>
              <a:defRPr sz="3555"/>
            </a:lvl5pPr>
            <a:lvl6pPr>
              <a:defRPr sz="3555"/>
            </a:lvl6pPr>
            <a:lvl7pPr>
              <a:defRPr sz="3555"/>
            </a:lvl7pPr>
            <a:lvl8pPr>
              <a:defRPr sz="3555"/>
            </a:lvl8pPr>
            <a:lvl9pPr>
              <a:defRPr sz="35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92921" y="3657600"/>
            <a:ext cx="6990473" cy="6776156"/>
          </a:xfrm>
        </p:spPr>
        <p:txBody>
          <a:bodyPr/>
          <a:lstStyle>
            <a:lvl1pPr marL="0" indent="0">
              <a:buNone/>
              <a:defRPr sz="2844"/>
            </a:lvl1pPr>
            <a:lvl2pPr marL="812764" indent="0">
              <a:buNone/>
              <a:defRPr sz="2489"/>
            </a:lvl2pPr>
            <a:lvl3pPr marL="1625529" indent="0">
              <a:buNone/>
              <a:defRPr sz="2133"/>
            </a:lvl3pPr>
            <a:lvl4pPr marL="2438293" indent="0">
              <a:buNone/>
              <a:defRPr sz="1778"/>
            </a:lvl4pPr>
            <a:lvl5pPr marL="3251058" indent="0">
              <a:buNone/>
              <a:defRPr sz="1778"/>
            </a:lvl5pPr>
            <a:lvl6pPr marL="4063822" indent="0">
              <a:buNone/>
              <a:defRPr sz="1778"/>
            </a:lvl6pPr>
            <a:lvl7pPr marL="4876587" indent="0">
              <a:buNone/>
              <a:defRPr sz="1778"/>
            </a:lvl7pPr>
            <a:lvl8pPr marL="5689351" indent="0">
              <a:buNone/>
              <a:defRPr sz="1778"/>
            </a:lvl8pPr>
            <a:lvl9pPr marL="6502116" indent="0">
              <a:buNone/>
              <a:defRPr sz="177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4457-40F6-4A53-ACAB-8A294A3FC5B1}" type="datetimeFigureOut">
              <a:rPr lang="th-TH" smtClean="0"/>
              <a:t>07/07/69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15DF8-B442-4A74-AC7B-13F48AFB29C4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57832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2921" y="812800"/>
            <a:ext cx="6990473" cy="2844800"/>
          </a:xfrm>
        </p:spPr>
        <p:txBody>
          <a:bodyPr anchor="b"/>
          <a:lstStyle>
            <a:lvl1pPr>
              <a:defRPr sz="568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14332" y="1755423"/>
            <a:ext cx="10972532" cy="8664222"/>
          </a:xfrm>
        </p:spPr>
        <p:txBody>
          <a:bodyPr anchor="t"/>
          <a:lstStyle>
            <a:lvl1pPr marL="0" indent="0">
              <a:buNone/>
              <a:defRPr sz="5689"/>
            </a:lvl1pPr>
            <a:lvl2pPr marL="812764" indent="0">
              <a:buNone/>
              <a:defRPr sz="4978"/>
            </a:lvl2pPr>
            <a:lvl3pPr marL="1625529" indent="0">
              <a:buNone/>
              <a:defRPr sz="4266"/>
            </a:lvl3pPr>
            <a:lvl4pPr marL="2438293" indent="0">
              <a:buNone/>
              <a:defRPr sz="3555"/>
            </a:lvl4pPr>
            <a:lvl5pPr marL="3251058" indent="0">
              <a:buNone/>
              <a:defRPr sz="3555"/>
            </a:lvl5pPr>
            <a:lvl6pPr marL="4063822" indent="0">
              <a:buNone/>
              <a:defRPr sz="3555"/>
            </a:lvl6pPr>
            <a:lvl7pPr marL="4876587" indent="0">
              <a:buNone/>
              <a:defRPr sz="3555"/>
            </a:lvl7pPr>
            <a:lvl8pPr marL="5689351" indent="0">
              <a:buNone/>
              <a:defRPr sz="3555"/>
            </a:lvl8pPr>
            <a:lvl9pPr marL="6502116" indent="0">
              <a:buNone/>
              <a:defRPr sz="355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92921" y="3657600"/>
            <a:ext cx="6990473" cy="6776156"/>
          </a:xfrm>
        </p:spPr>
        <p:txBody>
          <a:bodyPr/>
          <a:lstStyle>
            <a:lvl1pPr marL="0" indent="0">
              <a:buNone/>
              <a:defRPr sz="2844"/>
            </a:lvl1pPr>
            <a:lvl2pPr marL="812764" indent="0">
              <a:buNone/>
              <a:defRPr sz="2489"/>
            </a:lvl2pPr>
            <a:lvl3pPr marL="1625529" indent="0">
              <a:buNone/>
              <a:defRPr sz="2133"/>
            </a:lvl3pPr>
            <a:lvl4pPr marL="2438293" indent="0">
              <a:buNone/>
              <a:defRPr sz="1778"/>
            </a:lvl4pPr>
            <a:lvl5pPr marL="3251058" indent="0">
              <a:buNone/>
              <a:defRPr sz="1778"/>
            </a:lvl5pPr>
            <a:lvl6pPr marL="4063822" indent="0">
              <a:buNone/>
              <a:defRPr sz="1778"/>
            </a:lvl6pPr>
            <a:lvl7pPr marL="4876587" indent="0">
              <a:buNone/>
              <a:defRPr sz="1778"/>
            </a:lvl7pPr>
            <a:lvl8pPr marL="5689351" indent="0">
              <a:buNone/>
              <a:defRPr sz="1778"/>
            </a:lvl8pPr>
            <a:lvl9pPr marL="6502116" indent="0">
              <a:buNone/>
              <a:defRPr sz="177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4457-40F6-4A53-ACAB-8A294A3FC5B1}" type="datetimeFigureOut">
              <a:rPr lang="th-TH" smtClean="0"/>
              <a:t>07/07/69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15DF8-B442-4A74-AC7B-13F48AFB29C4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85785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90097" y="649112"/>
            <a:ext cx="18693944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90097" y="3245556"/>
            <a:ext cx="18693944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90097" y="11300179"/>
            <a:ext cx="4876681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3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7D4457-40F6-4A53-ACAB-8A294A3FC5B1}" type="datetimeFigureOut">
              <a:rPr lang="th-TH" smtClean="0"/>
              <a:t>07/07/69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179558" y="11300179"/>
            <a:ext cx="7315022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3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07360" y="11300179"/>
            <a:ext cx="4876681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3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715DF8-B442-4A74-AC7B-13F48AFB29C4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20550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625529" rtl="0" eaLnBrk="1" latinLnBrk="0" hangingPunct="1">
        <a:lnSpc>
          <a:spcPct val="90000"/>
        </a:lnSpc>
        <a:spcBef>
          <a:spcPct val="0"/>
        </a:spcBef>
        <a:buNone/>
        <a:defRPr sz="782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6382" indent="-406382" algn="l" defTabSz="1625529" rtl="0" eaLnBrk="1" latinLnBrk="0" hangingPunct="1">
        <a:lnSpc>
          <a:spcPct val="90000"/>
        </a:lnSpc>
        <a:spcBef>
          <a:spcPts val="1778"/>
        </a:spcBef>
        <a:buFont typeface="Arial" panose="020B0604020202020204" pitchFamily="34" charset="0"/>
        <a:buChar char="•"/>
        <a:defRPr sz="4978" kern="1200">
          <a:solidFill>
            <a:schemeClr val="tx1"/>
          </a:solidFill>
          <a:latin typeface="+mn-lt"/>
          <a:ea typeface="+mn-ea"/>
          <a:cs typeface="+mn-cs"/>
        </a:defRPr>
      </a:lvl1pPr>
      <a:lvl2pPr marL="1219147" indent="-406382" algn="l" defTabSz="1625529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4266" kern="1200">
          <a:solidFill>
            <a:schemeClr val="tx1"/>
          </a:solidFill>
          <a:latin typeface="+mn-lt"/>
          <a:ea typeface="+mn-ea"/>
          <a:cs typeface="+mn-cs"/>
        </a:defRPr>
      </a:lvl2pPr>
      <a:lvl3pPr marL="2031911" indent="-406382" algn="l" defTabSz="1625529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555" kern="1200">
          <a:solidFill>
            <a:schemeClr val="tx1"/>
          </a:solidFill>
          <a:latin typeface="+mn-lt"/>
          <a:ea typeface="+mn-ea"/>
          <a:cs typeface="+mn-cs"/>
        </a:defRPr>
      </a:lvl3pPr>
      <a:lvl4pPr marL="2844676" indent="-406382" algn="l" defTabSz="1625529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440" indent="-406382" algn="l" defTabSz="1625529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470204" indent="-406382" algn="l" defTabSz="1625529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5282969" indent="-406382" algn="l" defTabSz="1625529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6095733" indent="-406382" algn="l" defTabSz="1625529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908498" indent="-406382" algn="l" defTabSz="1625529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2552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2764" algn="l" defTabSz="162552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529" algn="l" defTabSz="162552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38293" algn="l" defTabSz="162552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51058" algn="l" defTabSz="162552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63822" algn="l" defTabSz="162552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76587" algn="l" defTabSz="162552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689351" algn="l" defTabSz="162552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02116" algn="l" defTabSz="162552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53EDB-6BF9-EC1A-F090-6E34F319A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8808" y="3039535"/>
            <a:ext cx="18693944" cy="2327595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Title: [insert title here]</a:t>
            </a:r>
            <a:endParaRPr lang="th-TH" sz="6000" b="1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FF6D5A-8E77-D84C-4246-37A6DBCFE0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4800" b="1" dirty="0">
                <a:solidFill>
                  <a:prstClr val="black"/>
                </a:solidFill>
                <a:latin typeface="Arial" panose="020B0604020202020204" pitchFamily="34" charset="0"/>
              </a:rPr>
              <a:t>Author(s): [insert Author name(s) here]</a:t>
            </a:r>
            <a:endParaRPr lang="th-TH" sz="4800" b="1" dirty="0">
              <a:solidFill>
                <a:prstClr val="black"/>
              </a:solidFill>
              <a:latin typeface="Arial" panose="020B0604020202020204" pitchFamily="34" charset="0"/>
              <a:cs typeface="Angsana New" panose="02020603050405020304" pitchFamily="18" charset="-34"/>
            </a:endParaRPr>
          </a:p>
          <a:p>
            <a:pPr algn="ctr"/>
            <a:endParaRPr lang="en-TH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2AFD29D-0DA2-1D26-109E-FF2D73F08696}"/>
              </a:ext>
            </a:extLst>
          </p:cNvPr>
          <p:cNvSpPr txBox="1">
            <a:spLocks/>
          </p:cNvSpPr>
          <p:nvPr/>
        </p:nvSpPr>
        <p:spPr>
          <a:xfrm>
            <a:off x="3646129" y="6294783"/>
            <a:ext cx="14381880" cy="11826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th-TH" sz="4000" b="1" dirty="0">
              <a:solidFill>
                <a:prstClr val="black"/>
              </a:solidFill>
              <a:latin typeface="Arial" panose="020B0604020202020204" pitchFamily="34" charset="0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675792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7">
            <a:extLst>
              <a:ext uri="{FF2B5EF4-FFF2-40B4-BE49-F238E27FC236}">
                <a16:creationId xmlns:a16="http://schemas.microsoft.com/office/drawing/2014/main" id="{14444067-317E-F79C-3D76-2711888CE702}"/>
              </a:ext>
            </a:extLst>
          </p:cNvPr>
          <p:cNvSpPr txBox="1">
            <a:spLocks/>
          </p:cNvSpPr>
          <p:nvPr/>
        </p:nvSpPr>
        <p:spPr>
          <a:xfrm>
            <a:off x="1942688" y="3094076"/>
            <a:ext cx="17788762" cy="74154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>
                <a:latin typeface="Arial" panose="020B0604020202020204" pitchFamily="34" charset="0"/>
              </a:rPr>
              <a:t> Introduction here</a:t>
            </a:r>
            <a:endParaRPr lang="th-TH" sz="3200" dirty="0">
              <a:latin typeface="Arial" panose="020B0604020202020204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D8C3013-7DC1-8240-F2A4-97636B10F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097" y="946940"/>
            <a:ext cx="18693944" cy="2356556"/>
          </a:xfrm>
        </p:spPr>
        <p:txBody>
          <a:bodyPr>
            <a:normAutofit/>
          </a:bodyPr>
          <a:lstStyle/>
          <a:p>
            <a:r>
              <a:rPr lang="en-TH" sz="5400" b="1" dirty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40147144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7">
            <a:extLst>
              <a:ext uri="{FF2B5EF4-FFF2-40B4-BE49-F238E27FC236}">
                <a16:creationId xmlns:a16="http://schemas.microsoft.com/office/drawing/2014/main" id="{14444067-317E-F79C-3D76-2711888CE702}"/>
              </a:ext>
            </a:extLst>
          </p:cNvPr>
          <p:cNvSpPr txBox="1">
            <a:spLocks/>
          </p:cNvSpPr>
          <p:nvPr/>
        </p:nvSpPr>
        <p:spPr>
          <a:xfrm>
            <a:off x="1942688" y="3094076"/>
            <a:ext cx="17788762" cy="74154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 Methods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here</a:t>
            </a:r>
            <a:endParaRPr kumimoji="0" lang="th-TH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D8C3013-7DC1-8240-F2A4-97636B10F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097" y="946940"/>
            <a:ext cx="18693944" cy="2356556"/>
          </a:xfrm>
        </p:spPr>
        <p:txBody>
          <a:bodyPr>
            <a:norm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Methods</a:t>
            </a:r>
            <a:endParaRPr kumimoji="0" lang="th-TH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796442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7">
            <a:extLst>
              <a:ext uri="{FF2B5EF4-FFF2-40B4-BE49-F238E27FC236}">
                <a16:creationId xmlns:a16="http://schemas.microsoft.com/office/drawing/2014/main" id="{14444067-317E-F79C-3D76-2711888CE702}"/>
              </a:ext>
            </a:extLst>
          </p:cNvPr>
          <p:cNvSpPr txBox="1">
            <a:spLocks/>
          </p:cNvSpPr>
          <p:nvPr/>
        </p:nvSpPr>
        <p:spPr>
          <a:xfrm>
            <a:off x="1942688" y="3094076"/>
            <a:ext cx="17788762" cy="74154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</a:rPr>
              <a:t>Results here</a:t>
            </a:r>
            <a:endParaRPr lang="th-TH" sz="3200" dirty="0">
              <a:latin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th-TH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D8C3013-7DC1-8240-F2A4-97636B10F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097" y="946940"/>
            <a:ext cx="18693944" cy="23565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5400" b="1" dirty="0">
                <a:latin typeface="Arial" panose="020B0604020202020204" pitchFamily="34" charset="0"/>
              </a:rPr>
              <a:t>Results</a:t>
            </a:r>
          </a:p>
        </p:txBody>
      </p:sp>
    </p:spTree>
    <p:extLst>
      <p:ext uri="{BB962C8B-B14F-4D97-AF65-F5344CB8AC3E}">
        <p14:creationId xmlns:p14="http://schemas.microsoft.com/office/powerpoint/2010/main" val="2907982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7">
            <a:extLst>
              <a:ext uri="{FF2B5EF4-FFF2-40B4-BE49-F238E27FC236}">
                <a16:creationId xmlns:a16="http://schemas.microsoft.com/office/drawing/2014/main" id="{14444067-317E-F79C-3D76-2711888CE702}"/>
              </a:ext>
            </a:extLst>
          </p:cNvPr>
          <p:cNvSpPr txBox="1">
            <a:spLocks/>
          </p:cNvSpPr>
          <p:nvPr/>
        </p:nvSpPr>
        <p:spPr>
          <a:xfrm>
            <a:off x="1942688" y="3094076"/>
            <a:ext cx="17788762" cy="74154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Conclusion here</a:t>
            </a:r>
            <a:endParaRPr kumimoji="0" lang="th-TH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Cordia New" panose="020B0304020202020204" pitchFamily="34" charset="-34"/>
            </a:endParaRP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th-TH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D8C3013-7DC1-8240-F2A4-97636B10F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097" y="946940"/>
            <a:ext cx="18693944" cy="2356556"/>
          </a:xfrm>
        </p:spPr>
        <p:txBody>
          <a:bodyPr>
            <a:norm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24972625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</TotalTime>
  <Words>36</Words>
  <Application>Microsoft Office PowerPoint</Application>
  <PresentationFormat>Custom</PresentationFormat>
  <Paragraphs>10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Title: [insert title here]</vt:lpstr>
      <vt:lpstr>Introduction</vt:lpstr>
      <vt:lpstr>Methods</vt:lpstr>
      <vt:lpstr>Results</vt:lpstr>
      <vt:lpstr>Conclusion</vt:lpstr>
    </vt:vector>
  </TitlesOfParts>
  <Company>LightKey.Store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[insert title here]</dc:title>
  <dc:creator>OOI</dc:creator>
  <cp:lastModifiedBy>OOI</cp:lastModifiedBy>
  <cp:revision>23</cp:revision>
  <dcterms:created xsi:type="dcterms:W3CDTF">2026-03-26T02:06:20Z</dcterms:created>
  <dcterms:modified xsi:type="dcterms:W3CDTF">2026-07-07T10:39:25Z</dcterms:modified>
</cp:coreProperties>
</file>